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14"/>
  </p:handoutMasterIdLst>
  <p:sldIdLst>
    <p:sldId id="256" r:id="rId3"/>
    <p:sldId id="300" r:id="rId4"/>
    <p:sldId id="257" r:id="rId5"/>
    <p:sldId id="258" r:id="rId6"/>
    <p:sldId id="259" r:id="rId7"/>
    <p:sldId id="260" r:id="rId8"/>
    <p:sldId id="303" r:id="rId9"/>
    <p:sldId id="301" r:id="rId10"/>
    <p:sldId id="302" r:id="rId11"/>
    <p:sldId id="29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1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438AF-5AD3-4A27-BAF8-4E881B5A971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A1F85-CF5D-452A-9249-B3E6D0485E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Purpose</a:t>
          </a:r>
        </a:p>
      </dgm:t>
    </dgm:pt>
    <dgm:pt modelId="{4B5614E0-0020-475F-B8C7-26E9A2CAE7F8}" type="parTrans" cxnId="{83AA3A13-233C-4025-B459-6413EB062D2C}">
      <dgm:prSet/>
      <dgm:spPr/>
      <dgm:t>
        <a:bodyPr/>
        <a:lstStyle/>
        <a:p>
          <a:endParaRPr lang="en-US"/>
        </a:p>
      </dgm:t>
    </dgm:pt>
    <dgm:pt modelId="{87B672E6-99B0-4C09-BF55-DC1FB72EFF12}" type="sibTrans" cxnId="{83AA3A13-233C-4025-B459-6413EB062D2C}">
      <dgm:prSet/>
      <dgm:spPr/>
      <dgm:t>
        <a:bodyPr/>
        <a:lstStyle/>
        <a:p>
          <a:endParaRPr lang="en-US"/>
        </a:p>
      </dgm:t>
    </dgm:pt>
    <dgm:pt modelId="{3C26D8BC-DE61-4E09-9B6D-2FF3CE0D93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Smart questions</a:t>
          </a:r>
        </a:p>
      </dgm:t>
    </dgm:pt>
    <dgm:pt modelId="{4454ACBB-38E7-4FD5-A952-D68FE5445585}" type="parTrans" cxnId="{BF473537-6A54-4FD0-96AD-9A684A534EB7}">
      <dgm:prSet/>
      <dgm:spPr/>
      <dgm:t>
        <a:bodyPr/>
        <a:lstStyle/>
        <a:p>
          <a:endParaRPr lang="en-US"/>
        </a:p>
      </dgm:t>
    </dgm:pt>
    <dgm:pt modelId="{711220F7-0C3A-4533-8E9A-02A488D81EFA}" type="sibTrans" cxnId="{BF473537-6A54-4FD0-96AD-9A684A534EB7}">
      <dgm:prSet/>
      <dgm:spPr/>
      <dgm:t>
        <a:bodyPr/>
        <a:lstStyle/>
        <a:p>
          <a:endParaRPr lang="en-US"/>
        </a:p>
      </dgm:t>
    </dgm:pt>
    <dgm:pt modelId="{536CB657-FF19-431C-8D58-97B9350922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Data Overview</a:t>
          </a:r>
        </a:p>
      </dgm:t>
    </dgm:pt>
    <dgm:pt modelId="{418E4476-C2CF-4BDD-9D47-E10D54C1E6EE}" type="parTrans" cxnId="{1102B9B7-00EB-4E59-B6BB-9B96E0B1D785}">
      <dgm:prSet/>
      <dgm:spPr/>
      <dgm:t>
        <a:bodyPr/>
        <a:lstStyle/>
        <a:p>
          <a:endParaRPr lang="en-US"/>
        </a:p>
      </dgm:t>
    </dgm:pt>
    <dgm:pt modelId="{4176EAA1-F695-46BA-B004-3C4AB3D16B1B}" type="sibTrans" cxnId="{1102B9B7-00EB-4E59-B6BB-9B96E0B1D785}">
      <dgm:prSet/>
      <dgm:spPr/>
      <dgm:t>
        <a:bodyPr/>
        <a:lstStyle/>
        <a:p>
          <a:endParaRPr lang="en-US"/>
        </a:p>
      </dgm:t>
    </dgm:pt>
    <dgm:pt modelId="{8C2891CB-5ECF-42E6-8F77-E0CD052B6C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Exploratory Data Analysis</a:t>
          </a:r>
        </a:p>
      </dgm:t>
    </dgm:pt>
    <dgm:pt modelId="{894308BA-E5B1-4ED7-97D3-72D80BF2AB36}" type="parTrans" cxnId="{571675C8-73DA-4F4B-AF5C-6CD04D074C74}">
      <dgm:prSet/>
      <dgm:spPr/>
      <dgm:t>
        <a:bodyPr/>
        <a:lstStyle/>
        <a:p>
          <a:endParaRPr lang="en-US"/>
        </a:p>
      </dgm:t>
    </dgm:pt>
    <dgm:pt modelId="{E9900C52-616C-4128-AC1E-02E693A8DB07}" type="sibTrans" cxnId="{571675C8-73DA-4F4B-AF5C-6CD04D074C74}">
      <dgm:prSet/>
      <dgm:spPr/>
      <dgm:t>
        <a:bodyPr/>
        <a:lstStyle/>
        <a:p>
          <a:endParaRPr lang="en-US"/>
        </a:p>
      </dgm:t>
    </dgm:pt>
    <dgm:pt modelId="{AAD2FDF2-C891-431B-BA60-144931B43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Addressing SMART Questions Using Data Visualizations and Predictive Models</a:t>
          </a:r>
        </a:p>
      </dgm:t>
    </dgm:pt>
    <dgm:pt modelId="{5B7C04B3-AC16-4DE7-8EBA-A0DBF129907D}" type="parTrans" cxnId="{B76BB4E6-19A1-4536-987B-1C46CBBA7A2A}">
      <dgm:prSet/>
      <dgm:spPr/>
      <dgm:t>
        <a:bodyPr/>
        <a:lstStyle/>
        <a:p>
          <a:endParaRPr lang="en-US"/>
        </a:p>
      </dgm:t>
    </dgm:pt>
    <dgm:pt modelId="{B8C51F46-E470-46A4-B94F-8F96D1E1D034}" type="sibTrans" cxnId="{B76BB4E6-19A1-4536-987B-1C46CBBA7A2A}">
      <dgm:prSet/>
      <dgm:spPr/>
      <dgm:t>
        <a:bodyPr/>
        <a:lstStyle/>
        <a:p>
          <a:endParaRPr lang="en-US"/>
        </a:p>
      </dgm:t>
    </dgm:pt>
    <dgm:pt modelId="{57EFC569-1FF3-4503-8611-D32D1C2478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Conclusion</a:t>
          </a:r>
        </a:p>
      </dgm:t>
    </dgm:pt>
    <dgm:pt modelId="{D1A686A2-7294-40DD-868B-B13CFAFAF0D8}" type="parTrans" cxnId="{CCC95410-9202-4B54-95C9-A005C47F6FED}">
      <dgm:prSet/>
      <dgm:spPr/>
      <dgm:t>
        <a:bodyPr/>
        <a:lstStyle/>
        <a:p>
          <a:endParaRPr lang="en-US"/>
        </a:p>
      </dgm:t>
    </dgm:pt>
    <dgm:pt modelId="{C161F342-C298-41AC-951D-D8C443CD2EA3}" type="sibTrans" cxnId="{CCC95410-9202-4B54-95C9-A005C47F6FED}">
      <dgm:prSet/>
      <dgm:spPr/>
      <dgm:t>
        <a:bodyPr/>
        <a:lstStyle/>
        <a:p>
          <a:endParaRPr lang="en-US"/>
        </a:p>
      </dgm:t>
    </dgm:pt>
    <dgm:pt modelId="{49C7E4B2-6A03-4A46-B394-F4F98DF737C2}" type="pres">
      <dgm:prSet presAssocID="{868438AF-5AD3-4A27-BAF8-4E881B5A971E}" presName="root" presStyleCnt="0">
        <dgm:presLayoutVars>
          <dgm:dir/>
          <dgm:resizeHandles val="exact"/>
        </dgm:presLayoutVars>
      </dgm:prSet>
      <dgm:spPr/>
    </dgm:pt>
    <dgm:pt modelId="{88FD013B-219E-4068-8CAA-D403E2B1F4FA}" type="pres">
      <dgm:prSet presAssocID="{1EBA1F85-CF5D-452A-9249-B3E6D0485EB8}" presName="compNode" presStyleCnt="0"/>
      <dgm:spPr/>
    </dgm:pt>
    <dgm:pt modelId="{214987A7-9A8A-44CD-BBD2-BD64D66B3DBF}" type="pres">
      <dgm:prSet presAssocID="{1EBA1F85-CF5D-452A-9249-B3E6D0485EB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00028E6-ABE5-471F-AA0D-929E68F3B338}" type="pres">
      <dgm:prSet presAssocID="{1EBA1F85-CF5D-452A-9249-B3E6D0485EB8}" presName="spaceRect" presStyleCnt="0"/>
      <dgm:spPr/>
    </dgm:pt>
    <dgm:pt modelId="{D5A8ED27-37A5-4102-8E3D-ABEA5C7249ED}" type="pres">
      <dgm:prSet presAssocID="{1EBA1F85-CF5D-452A-9249-B3E6D0485EB8}" presName="textRect" presStyleLbl="revTx" presStyleIdx="0" presStyleCnt="6">
        <dgm:presLayoutVars>
          <dgm:chMax val="1"/>
          <dgm:chPref val="1"/>
        </dgm:presLayoutVars>
      </dgm:prSet>
      <dgm:spPr/>
    </dgm:pt>
    <dgm:pt modelId="{B1C7B558-B034-47D9-9D93-09969A7CC642}" type="pres">
      <dgm:prSet presAssocID="{87B672E6-99B0-4C09-BF55-DC1FB72EFF12}" presName="sibTrans" presStyleCnt="0"/>
      <dgm:spPr/>
    </dgm:pt>
    <dgm:pt modelId="{4F315DDC-5B0B-41F5-B52C-054EC644B7E4}" type="pres">
      <dgm:prSet presAssocID="{3C26D8BC-DE61-4E09-9B6D-2FF3CE0D93ED}" presName="compNode" presStyleCnt="0"/>
      <dgm:spPr/>
    </dgm:pt>
    <dgm:pt modelId="{90C7567D-2423-4C9D-984F-BAF4029DD7A6}" type="pres">
      <dgm:prSet presAssocID="{3C26D8BC-DE61-4E09-9B6D-2FF3CE0D93E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01A9B2A-E410-4708-AF82-8177157BCBCD}" type="pres">
      <dgm:prSet presAssocID="{3C26D8BC-DE61-4E09-9B6D-2FF3CE0D93ED}" presName="spaceRect" presStyleCnt="0"/>
      <dgm:spPr/>
    </dgm:pt>
    <dgm:pt modelId="{0FD69E52-4648-40D3-9E7A-654547B96AA2}" type="pres">
      <dgm:prSet presAssocID="{3C26D8BC-DE61-4E09-9B6D-2FF3CE0D93ED}" presName="textRect" presStyleLbl="revTx" presStyleIdx="1" presStyleCnt="6">
        <dgm:presLayoutVars>
          <dgm:chMax val="1"/>
          <dgm:chPref val="1"/>
        </dgm:presLayoutVars>
      </dgm:prSet>
      <dgm:spPr/>
    </dgm:pt>
    <dgm:pt modelId="{85CFF9A1-C890-4676-B1D9-5884E18456EC}" type="pres">
      <dgm:prSet presAssocID="{711220F7-0C3A-4533-8E9A-02A488D81EFA}" presName="sibTrans" presStyleCnt="0"/>
      <dgm:spPr/>
    </dgm:pt>
    <dgm:pt modelId="{C9CCE672-5909-487B-BA00-5D035D5AF2C0}" type="pres">
      <dgm:prSet presAssocID="{536CB657-FF19-431C-8D58-97B935092252}" presName="compNode" presStyleCnt="0"/>
      <dgm:spPr/>
    </dgm:pt>
    <dgm:pt modelId="{20FAFA6A-ABE9-4C02-87E7-183C7B811195}" type="pres">
      <dgm:prSet presAssocID="{536CB657-FF19-431C-8D58-97B93509225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0B6535F-D1B3-488A-990C-00990E2F1F5B}" type="pres">
      <dgm:prSet presAssocID="{536CB657-FF19-431C-8D58-97B935092252}" presName="spaceRect" presStyleCnt="0"/>
      <dgm:spPr/>
    </dgm:pt>
    <dgm:pt modelId="{D8E25651-59AB-46BB-BC3D-D277868C7AC8}" type="pres">
      <dgm:prSet presAssocID="{536CB657-FF19-431C-8D58-97B935092252}" presName="textRect" presStyleLbl="revTx" presStyleIdx="2" presStyleCnt="6">
        <dgm:presLayoutVars>
          <dgm:chMax val="1"/>
          <dgm:chPref val="1"/>
        </dgm:presLayoutVars>
      </dgm:prSet>
      <dgm:spPr/>
    </dgm:pt>
    <dgm:pt modelId="{8FBAFDE7-39E7-49EF-97D3-7AB604E770E5}" type="pres">
      <dgm:prSet presAssocID="{4176EAA1-F695-46BA-B004-3C4AB3D16B1B}" presName="sibTrans" presStyleCnt="0"/>
      <dgm:spPr/>
    </dgm:pt>
    <dgm:pt modelId="{7175AEC1-878E-4522-AC11-4B621CE89FFF}" type="pres">
      <dgm:prSet presAssocID="{8C2891CB-5ECF-42E6-8F77-E0CD052B6C18}" presName="compNode" presStyleCnt="0"/>
      <dgm:spPr/>
    </dgm:pt>
    <dgm:pt modelId="{12CDE74B-B861-4117-B331-E816520978F4}" type="pres">
      <dgm:prSet presAssocID="{8C2891CB-5ECF-42E6-8F77-E0CD052B6C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30BACF1-BAF9-447F-8FB4-8029A8F81CC5}" type="pres">
      <dgm:prSet presAssocID="{8C2891CB-5ECF-42E6-8F77-E0CD052B6C18}" presName="spaceRect" presStyleCnt="0"/>
      <dgm:spPr/>
    </dgm:pt>
    <dgm:pt modelId="{30C780A6-618A-48A2-B39E-018ED95E472F}" type="pres">
      <dgm:prSet presAssocID="{8C2891CB-5ECF-42E6-8F77-E0CD052B6C18}" presName="textRect" presStyleLbl="revTx" presStyleIdx="3" presStyleCnt="6">
        <dgm:presLayoutVars>
          <dgm:chMax val="1"/>
          <dgm:chPref val="1"/>
        </dgm:presLayoutVars>
      </dgm:prSet>
      <dgm:spPr/>
    </dgm:pt>
    <dgm:pt modelId="{76DEE438-720D-43A0-9C3E-7488FD848426}" type="pres">
      <dgm:prSet presAssocID="{E9900C52-616C-4128-AC1E-02E693A8DB07}" presName="sibTrans" presStyleCnt="0"/>
      <dgm:spPr/>
    </dgm:pt>
    <dgm:pt modelId="{12F5E7E3-EA94-40F5-A9B0-090327B39632}" type="pres">
      <dgm:prSet presAssocID="{AAD2FDF2-C891-431B-BA60-144931B438A9}" presName="compNode" presStyleCnt="0"/>
      <dgm:spPr/>
    </dgm:pt>
    <dgm:pt modelId="{8B2C14C5-A853-4332-92A0-B56CB4054103}" type="pres">
      <dgm:prSet presAssocID="{AAD2FDF2-C891-431B-BA60-144931B438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CF8446-D6B7-4AD2-AD50-B8F238F37A2B}" type="pres">
      <dgm:prSet presAssocID="{AAD2FDF2-C891-431B-BA60-144931B438A9}" presName="spaceRect" presStyleCnt="0"/>
      <dgm:spPr/>
    </dgm:pt>
    <dgm:pt modelId="{9D8D4128-958F-4D65-A1AA-178776E4FE73}" type="pres">
      <dgm:prSet presAssocID="{AAD2FDF2-C891-431B-BA60-144931B438A9}" presName="textRect" presStyleLbl="revTx" presStyleIdx="4" presStyleCnt="6">
        <dgm:presLayoutVars>
          <dgm:chMax val="1"/>
          <dgm:chPref val="1"/>
        </dgm:presLayoutVars>
      </dgm:prSet>
      <dgm:spPr/>
    </dgm:pt>
    <dgm:pt modelId="{D0D1DF36-D778-488C-B3F9-A7A9B26BBFE8}" type="pres">
      <dgm:prSet presAssocID="{B8C51F46-E470-46A4-B94F-8F96D1E1D034}" presName="sibTrans" presStyleCnt="0"/>
      <dgm:spPr/>
    </dgm:pt>
    <dgm:pt modelId="{E400DE8D-0917-4C3E-B701-BC6FD0914919}" type="pres">
      <dgm:prSet presAssocID="{57EFC569-1FF3-4503-8611-D32D1C2478EF}" presName="compNode" presStyleCnt="0"/>
      <dgm:spPr/>
    </dgm:pt>
    <dgm:pt modelId="{A01713D1-6256-4111-8E74-8D0BC263E509}" type="pres">
      <dgm:prSet presAssocID="{57EFC569-1FF3-4503-8611-D32D1C2478E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0080449E-C628-4316-A3AE-FB4CABEAE209}" type="pres">
      <dgm:prSet presAssocID="{57EFC569-1FF3-4503-8611-D32D1C2478EF}" presName="spaceRect" presStyleCnt="0"/>
      <dgm:spPr/>
    </dgm:pt>
    <dgm:pt modelId="{5F5A7262-F73B-4308-9B8E-B46BDC12BE41}" type="pres">
      <dgm:prSet presAssocID="{57EFC569-1FF3-4503-8611-D32D1C2478E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C95410-9202-4B54-95C9-A005C47F6FED}" srcId="{868438AF-5AD3-4A27-BAF8-4E881B5A971E}" destId="{57EFC569-1FF3-4503-8611-D32D1C2478EF}" srcOrd="5" destOrd="0" parTransId="{D1A686A2-7294-40DD-868B-B13CFAFAF0D8}" sibTransId="{C161F342-C298-41AC-951D-D8C443CD2EA3}"/>
    <dgm:cxn modelId="{83AA3A13-233C-4025-B459-6413EB062D2C}" srcId="{868438AF-5AD3-4A27-BAF8-4E881B5A971E}" destId="{1EBA1F85-CF5D-452A-9249-B3E6D0485EB8}" srcOrd="0" destOrd="0" parTransId="{4B5614E0-0020-475F-B8C7-26E9A2CAE7F8}" sibTransId="{87B672E6-99B0-4C09-BF55-DC1FB72EFF12}"/>
    <dgm:cxn modelId="{541BD12D-4383-49A0-AD7E-2F02C865846C}" type="presOf" srcId="{1EBA1F85-CF5D-452A-9249-B3E6D0485EB8}" destId="{D5A8ED27-37A5-4102-8E3D-ABEA5C7249ED}" srcOrd="0" destOrd="0" presId="urn:microsoft.com/office/officeart/2018/2/layout/IconLabelList"/>
    <dgm:cxn modelId="{BF473537-6A54-4FD0-96AD-9A684A534EB7}" srcId="{868438AF-5AD3-4A27-BAF8-4E881B5A971E}" destId="{3C26D8BC-DE61-4E09-9B6D-2FF3CE0D93ED}" srcOrd="1" destOrd="0" parTransId="{4454ACBB-38E7-4FD5-A952-D68FE5445585}" sibTransId="{711220F7-0C3A-4533-8E9A-02A488D81EFA}"/>
    <dgm:cxn modelId="{1E203743-23FE-4655-B0BD-C510D4DEB7CB}" type="presOf" srcId="{536CB657-FF19-431C-8D58-97B935092252}" destId="{D8E25651-59AB-46BB-BC3D-D277868C7AC8}" srcOrd="0" destOrd="0" presId="urn:microsoft.com/office/officeart/2018/2/layout/IconLabelList"/>
    <dgm:cxn modelId="{08F8116A-FB25-4586-AB3B-B5AA93CE9154}" type="presOf" srcId="{57EFC569-1FF3-4503-8611-D32D1C2478EF}" destId="{5F5A7262-F73B-4308-9B8E-B46BDC12BE41}" srcOrd="0" destOrd="0" presId="urn:microsoft.com/office/officeart/2018/2/layout/IconLabelList"/>
    <dgm:cxn modelId="{BE3F4172-3489-4A43-AFCF-A0B693261046}" type="presOf" srcId="{AAD2FDF2-C891-431B-BA60-144931B438A9}" destId="{9D8D4128-958F-4D65-A1AA-178776E4FE73}" srcOrd="0" destOrd="0" presId="urn:microsoft.com/office/officeart/2018/2/layout/IconLabelList"/>
    <dgm:cxn modelId="{CC40D093-94BD-4866-BE02-CBA1E3A46EF8}" type="presOf" srcId="{3C26D8BC-DE61-4E09-9B6D-2FF3CE0D93ED}" destId="{0FD69E52-4648-40D3-9E7A-654547B96AA2}" srcOrd="0" destOrd="0" presId="urn:microsoft.com/office/officeart/2018/2/layout/IconLabelList"/>
    <dgm:cxn modelId="{F2456DAC-D95D-4FA8-8A3D-C9CDF8B526B6}" type="presOf" srcId="{8C2891CB-5ECF-42E6-8F77-E0CD052B6C18}" destId="{30C780A6-618A-48A2-B39E-018ED95E472F}" srcOrd="0" destOrd="0" presId="urn:microsoft.com/office/officeart/2018/2/layout/IconLabelList"/>
    <dgm:cxn modelId="{1102B9B7-00EB-4E59-B6BB-9B96E0B1D785}" srcId="{868438AF-5AD3-4A27-BAF8-4E881B5A971E}" destId="{536CB657-FF19-431C-8D58-97B935092252}" srcOrd="2" destOrd="0" parTransId="{418E4476-C2CF-4BDD-9D47-E10D54C1E6EE}" sibTransId="{4176EAA1-F695-46BA-B004-3C4AB3D16B1B}"/>
    <dgm:cxn modelId="{9C6265BF-915B-4AC0-AC78-E726CF5769A7}" type="presOf" srcId="{868438AF-5AD3-4A27-BAF8-4E881B5A971E}" destId="{49C7E4B2-6A03-4A46-B394-F4F98DF737C2}" srcOrd="0" destOrd="0" presId="urn:microsoft.com/office/officeart/2018/2/layout/IconLabelList"/>
    <dgm:cxn modelId="{571675C8-73DA-4F4B-AF5C-6CD04D074C74}" srcId="{868438AF-5AD3-4A27-BAF8-4E881B5A971E}" destId="{8C2891CB-5ECF-42E6-8F77-E0CD052B6C18}" srcOrd="3" destOrd="0" parTransId="{894308BA-E5B1-4ED7-97D3-72D80BF2AB36}" sibTransId="{E9900C52-616C-4128-AC1E-02E693A8DB07}"/>
    <dgm:cxn modelId="{B76BB4E6-19A1-4536-987B-1C46CBBA7A2A}" srcId="{868438AF-5AD3-4A27-BAF8-4E881B5A971E}" destId="{AAD2FDF2-C891-431B-BA60-144931B438A9}" srcOrd="4" destOrd="0" parTransId="{5B7C04B3-AC16-4DE7-8EBA-A0DBF129907D}" sibTransId="{B8C51F46-E470-46A4-B94F-8F96D1E1D034}"/>
    <dgm:cxn modelId="{AF1662DA-E168-4D64-A759-88A0E71ABBB5}" type="presParOf" srcId="{49C7E4B2-6A03-4A46-B394-F4F98DF737C2}" destId="{88FD013B-219E-4068-8CAA-D403E2B1F4FA}" srcOrd="0" destOrd="0" presId="urn:microsoft.com/office/officeart/2018/2/layout/IconLabelList"/>
    <dgm:cxn modelId="{32348C3A-DF3E-4803-8A6E-20EDF0924F71}" type="presParOf" srcId="{88FD013B-219E-4068-8CAA-D403E2B1F4FA}" destId="{214987A7-9A8A-44CD-BBD2-BD64D66B3DBF}" srcOrd="0" destOrd="0" presId="urn:microsoft.com/office/officeart/2018/2/layout/IconLabelList"/>
    <dgm:cxn modelId="{39ACD521-BEC4-4489-ADD0-2C36AF8B81BB}" type="presParOf" srcId="{88FD013B-219E-4068-8CAA-D403E2B1F4FA}" destId="{F00028E6-ABE5-471F-AA0D-929E68F3B338}" srcOrd="1" destOrd="0" presId="urn:microsoft.com/office/officeart/2018/2/layout/IconLabelList"/>
    <dgm:cxn modelId="{399F920A-2A1D-45CF-A50A-8CEBFC560A55}" type="presParOf" srcId="{88FD013B-219E-4068-8CAA-D403E2B1F4FA}" destId="{D5A8ED27-37A5-4102-8E3D-ABEA5C7249ED}" srcOrd="2" destOrd="0" presId="urn:microsoft.com/office/officeart/2018/2/layout/IconLabelList"/>
    <dgm:cxn modelId="{CBB15000-A997-4399-94FF-B1C449C57923}" type="presParOf" srcId="{49C7E4B2-6A03-4A46-B394-F4F98DF737C2}" destId="{B1C7B558-B034-47D9-9D93-09969A7CC642}" srcOrd="1" destOrd="0" presId="urn:microsoft.com/office/officeart/2018/2/layout/IconLabelList"/>
    <dgm:cxn modelId="{2330CE9D-5047-4CD4-AEBB-72C7EB5DA252}" type="presParOf" srcId="{49C7E4B2-6A03-4A46-B394-F4F98DF737C2}" destId="{4F315DDC-5B0B-41F5-B52C-054EC644B7E4}" srcOrd="2" destOrd="0" presId="urn:microsoft.com/office/officeart/2018/2/layout/IconLabelList"/>
    <dgm:cxn modelId="{D18BD1DD-B283-44BA-A59A-D15953C4FB2F}" type="presParOf" srcId="{4F315DDC-5B0B-41F5-B52C-054EC644B7E4}" destId="{90C7567D-2423-4C9D-984F-BAF4029DD7A6}" srcOrd="0" destOrd="0" presId="urn:microsoft.com/office/officeart/2018/2/layout/IconLabelList"/>
    <dgm:cxn modelId="{A022EFE0-9C6B-4BB9-BBB9-1F2B8B1891B5}" type="presParOf" srcId="{4F315DDC-5B0B-41F5-B52C-054EC644B7E4}" destId="{B01A9B2A-E410-4708-AF82-8177157BCBCD}" srcOrd="1" destOrd="0" presId="urn:microsoft.com/office/officeart/2018/2/layout/IconLabelList"/>
    <dgm:cxn modelId="{CD5F2099-9D0B-4DAE-BF36-98DB9F85F15C}" type="presParOf" srcId="{4F315DDC-5B0B-41F5-B52C-054EC644B7E4}" destId="{0FD69E52-4648-40D3-9E7A-654547B96AA2}" srcOrd="2" destOrd="0" presId="urn:microsoft.com/office/officeart/2018/2/layout/IconLabelList"/>
    <dgm:cxn modelId="{8B0F2655-5608-43E2-8542-06256089ADD1}" type="presParOf" srcId="{49C7E4B2-6A03-4A46-B394-F4F98DF737C2}" destId="{85CFF9A1-C890-4676-B1D9-5884E18456EC}" srcOrd="3" destOrd="0" presId="urn:microsoft.com/office/officeart/2018/2/layout/IconLabelList"/>
    <dgm:cxn modelId="{8E137857-84C6-475B-A427-C77562057C11}" type="presParOf" srcId="{49C7E4B2-6A03-4A46-B394-F4F98DF737C2}" destId="{C9CCE672-5909-487B-BA00-5D035D5AF2C0}" srcOrd="4" destOrd="0" presId="urn:microsoft.com/office/officeart/2018/2/layout/IconLabelList"/>
    <dgm:cxn modelId="{B712417D-1901-4B30-AFF6-0AB72DCFA27D}" type="presParOf" srcId="{C9CCE672-5909-487B-BA00-5D035D5AF2C0}" destId="{20FAFA6A-ABE9-4C02-87E7-183C7B811195}" srcOrd="0" destOrd="0" presId="urn:microsoft.com/office/officeart/2018/2/layout/IconLabelList"/>
    <dgm:cxn modelId="{C5BDE84F-DE2C-464C-916D-9F2FB0C94718}" type="presParOf" srcId="{C9CCE672-5909-487B-BA00-5D035D5AF2C0}" destId="{B0B6535F-D1B3-488A-990C-00990E2F1F5B}" srcOrd="1" destOrd="0" presId="urn:microsoft.com/office/officeart/2018/2/layout/IconLabelList"/>
    <dgm:cxn modelId="{8FA12A54-94E1-4612-A8A6-CB7F6FAA783C}" type="presParOf" srcId="{C9CCE672-5909-487B-BA00-5D035D5AF2C0}" destId="{D8E25651-59AB-46BB-BC3D-D277868C7AC8}" srcOrd="2" destOrd="0" presId="urn:microsoft.com/office/officeart/2018/2/layout/IconLabelList"/>
    <dgm:cxn modelId="{FAF25338-7E74-44ED-B9DF-9AD685812F89}" type="presParOf" srcId="{49C7E4B2-6A03-4A46-B394-F4F98DF737C2}" destId="{8FBAFDE7-39E7-49EF-97D3-7AB604E770E5}" srcOrd="5" destOrd="0" presId="urn:microsoft.com/office/officeart/2018/2/layout/IconLabelList"/>
    <dgm:cxn modelId="{56301359-08D7-40A0-B475-9BEF18AE75A6}" type="presParOf" srcId="{49C7E4B2-6A03-4A46-B394-F4F98DF737C2}" destId="{7175AEC1-878E-4522-AC11-4B621CE89FFF}" srcOrd="6" destOrd="0" presId="urn:microsoft.com/office/officeart/2018/2/layout/IconLabelList"/>
    <dgm:cxn modelId="{32231CA4-3775-4195-8EF1-1C1BD9DAA8FB}" type="presParOf" srcId="{7175AEC1-878E-4522-AC11-4B621CE89FFF}" destId="{12CDE74B-B861-4117-B331-E816520978F4}" srcOrd="0" destOrd="0" presId="urn:microsoft.com/office/officeart/2018/2/layout/IconLabelList"/>
    <dgm:cxn modelId="{C7E32662-68EB-40F0-A389-1DDB18844795}" type="presParOf" srcId="{7175AEC1-878E-4522-AC11-4B621CE89FFF}" destId="{D30BACF1-BAF9-447F-8FB4-8029A8F81CC5}" srcOrd="1" destOrd="0" presId="urn:microsoft.com/office/officeart/2018/2/layout/IconLabelList"/>
    <dgm:cxn modelId="{BE1B4298-B162-43EC-A2C1-2A7D8933C544}" type="presParOf" srcId="{7175AEC1-878E-4522-AC11-4B621CE89FFF}" destId="{30C780A6-618A-48A2-B39E-018ED95E472F}" srcOrd="2" destOrd="0" presId="urn:microsoft.com/office/officeart/2018/2/layout/IconLabelList"/>
    <dgm:cxn modelId="{DC3D76C4-0D3C-4F24-A426-BF183983C580}" type="presParOf" srcId="{49C7E4B2-6A03-4A46-B394-F4F98DF737C2}" destId="{76DEE438-720D-43A0-9C3E-7488FD848426}" srcOrd="7" destOrd="0" presId="urn:microsoft.com/office/officeart/2018/2/layout/IconLabelList"/>
    <dgm:cxn modelId="{8D26995E-6150-4A25-A0C9-07BF4387069A}" type="presParOf" srcId="{49C7E4B2-6A03-4A46-B394-F4F98DF737C2}" destId="{12F5E7E3-EA94-40F5-A9B0-090327B39632}" srcOrd="8" destOrd="0" presId="urn:microsoft.com/office/officeart/2018/2/layout/IconLabelList"/>
    <dgm:cxn modelId="{F491A192-1D90-4B71-BA72-54193314A894}" type="presParOf" srcId="{12F5E7E3-EA94-40F5-A9B0-090327B39632}" destId="{8B2C14C5-A853-4332-92A0-B56CB4054103}" srcOrd="0" destOrd="0" presId="urn:microsoft.com/office/officeart/2018/2/layout/IconLabelList"/>
    <dgm:cxn modelId="{45561B78-2536-441A-8227-EC912C02258C}" type="presParOf" srcId="{12F5E7E3-EA94-40F5-A9B0-090327B39632}" destId="{0ACF8446-D6B7-4AD2-AD50-B8F238F37A2B}" srcOrd="1" destOrd="0" presId="urn:microsoft.com/office/officeart/2018/2/layout/IconLabelList"/>
    <dgm:cxn modelId="{C4A59D3B-A183-4CAD-89EE-5257E097FD7B}" type="presParOf" srcId="{12F5E7E3-EA94-40F5-A9B0-090327B39632}" destId="{9D8D4128-958F-4D65-A1AA-178776E4FE73}" srcOrd="2" destOrd="0" presId="urn:microsoft.com/office/officeart/2018/2/layout/IconLabelList"/>
    <dgm:cxn modelId="{89F3E913-E9F2-4B6B-B418-C91004F3F5D1}" type="presParOf" srcId="{49C7E4B2-6A03-4A46-B394-F4F98DF737C2}" destId="{D0D1DF36-D778-488C-B3F9-A7A9B26BBFE8}" srcOrd="9" destOrd="0" presId="urn:microsoft.com/office/officeart/2018/2/layout/IconLabelList"/>
    <dgm:cxn modelId="{14A7A05B-74BD-40C1-A941-4D8F86B22FEB}" type="presParOf" srcId="{49C7E4B2-6A03-4A46-B394-F4F98DF737C2}" destId="{E400DE8D-0917-4C3E-B701-BC6FD0914919}" srcOrd="10" destOrd="0" presId="urn:microsoft.com/office/officeart/2018/2/layout/IconLabelList"/>
    <dgm:cxn modelId="{3C8764AA-1170-4BD3-85A5-2ED0A54D2F84}" type="presParOf" srcId="{E400DE8D-0917-4C3E-B701-BC6FD0914919}" destId="{A01713D1-6256-4111-8E74-8D0BC263E509}" srcOrd="0" destOrd="0" presId="urn:microsoft.com/office/officeart/2018/2/layout/IconLabelList"/>
    <dgm:cxn modelId="{E28C4749-7078-46B8-9AF4-C7D1CD2D10A8}" type="presParOf" srcId="{E400DE8D-0917-4C3E-B701-BC6FD0914919}" destId="{0080449E-C628-4316-A3AE-FB4CABEAE209}" srcOrd="1" destOrd="0" presId="urn:microsoft.com/office/officeart/2018/2/layout/IconLabelList"/>
    <dgm:cxn modelId="{F1EF3922-5AB8-4DC0-8DD0-F8EBE2F17DB1}" type="presParOf" srcId="{E400DE8D-0917-4C3E-B701-BC6FD0914919}" destId="{5F5A7262-F73B-4308-9B8E-B46BDC12BE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plots &amp;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X="-68499" custLinFactNeighborY="9564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987A7-9A8A-44CD-BBD2-BD64D66B3DBF}">
      <dsp:nvSpPr>
        <dsp:cNvPr id="0" name=""/>
        <dsp:cNvSpPr/>
      </dsp:nvSpPr>
      <dsp:spPr>
        <a:xfrm>
          <a:off x="440154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8ED27-37A5-4102-8E3D-ABEA5C7249ED}">
      <dsp:nvSpPr>
        <dsp:cNvPr id="0" name=""/>
        <dsp:cNvSpPr/>
      </dsp:nvSpPr>
      <dsp:spPr>
        <a:xfrm>
          <a:off x="745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Purpose</a:t>
          </a:r>
        </a:p>
      </dsp:txBody>
      <dsp:txXfrm>
        <a:off x="745" y="1865436"/>
        <a:ext cx="1597851" cy="1957368"/>
      </dsp:txXfrm>
    </dsp:sp>
    <dsp:sp modelId="{90C7567D-2423-4C9D-984F-BAF4029DD7A6}">
      <dsp:nvSpPr>
        <dsp:cNvPr id="0" name=""/>
        <dsp:cNvSpPr/>
      </dsp:nvSpPr>
      <dsp:spPr>
        <a:xfrm>
          <a:off x="2317630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69E52-4648-40D3-9E7A-654547B96AA2}">
      <dsp:nvSpPr>
        <dsp:cNvPr id="0" name=""/>
        <dsp:cNvSpPr/>
      </dsp:nvSpPr>
      <dsp:spPr>
        <a:xfrm>
          <a:off x="1878221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Smart questions</a:t>
          </a:r>
        </a:p>
      </dsp:txBody>
      <dsp:txXfrm>
        <a:off x="1878221" y="1865436"/>
        <a:ext cx="1597851" cy="1957368"/>
      </dsp:txXfrm>
    </dsp:sp>
    <dsp:sp modelId="{20FAFA6A-ABE9-4C02-87E7-183C7B811195}">
      <dsp:nvSpPr>
        <dsp:cNvPr id="0" name=""/>
        <dsp:cNvSpPr/>
      </dsp:nvSpPr>
      <dsp:spPr>
        <a:xfrm>
          <a:off x="4195106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25651-59AB-46BB-BC3D-D277868C7AC8}">
      <dsp:nvSpPr>
        <dsp:cNvPr id="0" name=""/>
        <dsp:cNvSpPr/>
      </dsp:nvSpPr>
      <dsp:spPr>
        <a:xfrm>
          <a:off x="3755696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Overview</a:t>
          </a:r>
        </a:p>
      </dsp:txBody>
      <dsp:txXfrm>
        <a:off x="3755696" y="1865436"/>
        <a:ext cx="1597851" cy="1957368"/>
      </dsp:txXfrm>
    </dsp:sp>
    <dsp:sp modelId="{12CDE74B-B861-4117-B331-E816520978F4}">
      <dsp:nvSpPr>
        <dsp:cNvPr id="0" name=""/>
        <dsp:cNvSpPr/>
      </dsp:nvSpPr>
      <dsp:spPr>
        <a:xfrm>
          <a:off x="6072581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780A6-618A-48A2-B39E-018ED95E472F}">
      <dsp:nvSpPr>
        <dsp:cNvPr id="0" name=""/>
        <dsp:cNvSpPr/>
      </dsp:nvSpPr>
      <dsp:spPr>
        <a:xfrm>
          <a:off x="5633172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Exploratory Data Analysis</a:t>
          </a:r>
        </a:p>
      </dsp:txBody>
      <dsp:txXfrm>
        <a:off x="5633172" y="1865436"/>
        <a:ext cx="1597851" cy="1957368"/>
      </dsp:txXfrm>
    </dsp:sp>
    <dsp:sp modelId="{8B2C14C5-A853-4332-92A0-B56CB4054103}">
      <dsp:nvSpPr>
        <dsp:cNvPr id="0" name=""/>
        <dsp:cNvSpPr/>
      </dsp:nvSpPr>
      <dsp:spPr>
        <a:xfrm>
          <a:off x="7950057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D4128-958F-4D65-A1AA-178776E4FE73}">
      <dsp:nvSpPr>
        <dsp:cNvPr id="0" name=""/>
        <dsp:cNvSpPr/>
      </dsp:nvSpPr>
      <dsp:spPr>
        <a:xfrm>
          <a:off x="7510648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Addressing SMART Questions Using Data Visualizations and Predictive Models</a:t>
          </a:r>
        </a:p>
      </dsp:txBody>
      <dsp:txXfrm>
        <a:off x="7510648" y="1865436"/>
        <a:ext cx="1597851" cy="1957368"/>
      </dsp:txXfrm>
    </dsp:sp>
    <dsp:sp modelId="{A01713D1-6256-4111-8E74-8D0BC263E509}">
      <dsp:nvSpPr>
        <dsp:cNvPr id="0" name=""/>
        <dsp:cNvSpPr/>
      </dsp:nvSpPr>
      <dsp:spPr>
        <a:xfrm>
          <a:off x="9827532" y="673977"/>
          <a:ext cx="719033" cy="7190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A7262-F73B-4308-9B8E-B46BDC12BE41}">
      <dsp:nvSpPr>
        <dsp:cNvPr id="0" name=""/>
        <dsp:cNvSpPr/>
      </dsp:nvSpPr>
      <dsp:spPr>
        <a:xfrm>
          <a:off x="9388123" y="1865436"/>
          <a:ext cx="1597851" cy="195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</a:t>
          </a:r>
        </a:p>
      </dsp:txBody>
      <dsp:txXfrm>
        <a:off x="9388123" y="1865436"/>
        <a:ext cx="1597851" cy="1957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82437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plots &amp;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09/01/another-number-1-for-texa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59"/>
            <a:ext cx="8351483" cy="3153459"/>
          </a:xfrm>
        </p:spPr>
        <p:txBody>
          <a:bodyPr/>
          <a:lstStyle/>
          <a:p>
            <a:r>
              <a:rPr lang="en-US" sz="6000" dirty="0"/>
              <a:t>US Highway </a:t>
            </a:r>
            <a:r>
              <a:rPr lang="en-US" sz="6000" dirty="0" err="1"/>
              <a:t>RailRoad</a:t>
            </a:r>
            <a:r>
              <a:rPr lang="en-US" sz="6000" dirty="0"/>
              <a:t> Crossing Accident</a:t>
            </a: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34" y="4050928"/>
            <a:ext cx="5595274" cy="2366413"/>
          </a:xfrm>
        </p:spPr>
        <p:txBody>
          <a:bodyPr/>
          <a:lstStyle/>
          <a:p>
            <a:r>
              <a:rPr lang="en-US" sz="2400" b="1" dirty="0"/>
              <a:t>DATS 6103 PROJECT</a:t>
            </a:r>
          </a:p>
          <a:p>
            <a:r>
              <a:rPr lang="en-US" sz="2000" b="1" dirty="0"/>
              <a:t>Team 3 Members:  </a:t>
            </a:r>
          </a:p>
          <a:p>
            <a:r>
              <a:rPr lang="en-US" sz="2000" dirty="0"/>
              <a:t>      Aakash Hariharan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Abhilasha Singh</a:t>
            </a:r>
          </a:p>
          <a:p>
            <a:r>
              <a:rPr lang="en-US" sz="2000" dirty="0"/>
              <a:t>      Trisha Singh</a:t>
            </a:r>
          </a:p>
          <a:p>
            <a:r>
              <a:rPr lang="en-US" sz="2000" dirty="0"/>
              <a:t>      Vishal </a:t>
            </a:r>
            <a:r>
              <a:rPr lang="en-US" sz="2000" dirty="0" err="1"/>
              <a:t>Fulsundar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5" name="Picture 14" descr="A car on the tracks&#10;&#10;Description automatically generated">
            <a:extLst>
              <a:ext uri="{FF2B5EF4-FFF2-40B4-BE49-F238E27FC236}">
                <a16:creationId xmlns:a16="http://schemas.microsoft.com/office/drawing/2014/main" id="{CF981C75-31A8-D533-9E13-6E51E49F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2807071"/>
            <a:ext cx="5175183" cy="36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950E-1330-532D-8BBE-8724BE8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D1F0137-71D8-E704-0849-064C2E0F170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29D7EB-4735-794C-33D3-514A9571C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37908"/>
              </p:ext>
            </p:extLst>
          </p:nvPr>
        </p:nvGraphicFramePr>
        <p:xfrm>
          <a:off x="457717" y="1268749"/>
          <a:ext cx="10986721" cy="449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1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760590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0A7-DC13-9D79-DA6C-40A8D3A7B160}"/>
              </a:ext>
            </a:extLst>
          </p:cNvPr>
          <p:cNvSpPr txBox="1">
            <a:spLocks/>
          </p:cNvSpPr>
          <p:nvPr/>
        </p:nvSpPr>
        <p:spPr>
          <a:xfrm>
            <a:off x="838200" y="2178704"/>
            <a:ext cx="7665720" cy="1884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B069A8-839C-4095-0484-4C7B2CAF0098}"/>
              </a:ext>
            </a:extLst>
          </p:cNvPr>
          <p:cNvSpPr txBox="1">
            <a:spLocks/>
          </p:cNvSpPr>
          <p:nvPr/>
        </p:nvSpPr>
        <p:spPr>
          <a:xfrm>
            <a:off x="476924" y="1142759"/>
            <a:ext cx="6857528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728" y="716379"/>
            <a:ext cx="4068932" cy="2712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A0B-95C5-9A9A-1D94-46CF0D15CB01}"/>
              </a:ext>
            </a:extLst>
          </p:cNvPr>
          <p:cNvSpPr txBox="1">
            <a:spLocks/>
          </p:cNvSpPr>
          <p:nvPr/>
        </p:nvSpPr>
        <p:spPr>
          <a:xfrm>
            <a:off x="838200" y="2178703"/>
            <a:ext cx="7665720" cy="27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AA1A05-54CD-08E0-8814-9F18B2DFAF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59"/>
            <a:ext cx="6857528" cy="437251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Highway Railroad Crossing Accident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120365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 Information, Incident Details, Location Information, Highway and Crossing Details, Vehicle Information, Train Information, Environmental Conditions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FF2FB-FFF2-B117-420D-290E289C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0" y="3851699"/>
            <a:ext cx="406893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F7C7127-8F27-67B3-C58C-2965193B43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unique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Conversion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20DF4-6DCD-50AD-5326-52769044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46" y="1765195"/>
            <a:ext cx="6445581" cy="3047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232A4-0DD4-44E5-5B7D-795577E1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75" y="1426419"/>
            <a:ext cx="3971925" cy="33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F40F5-816A-2C6B-624D-09198C64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75" y="1229246"/>
            <a:ext cx="2803850" cy="2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C64F-3885-8661-33CB-B1B67CEE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B7E57B-420C-D0A3-2A69-6B5055F273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15222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D0386-16A5-A1BD-EB11-5186BDB8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41" y="1010053"/>
            <a:ext cx="7624650" cy="449160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9F755C-F5D7-D391-CC1E-24B70DEC2475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B53F-8128-65CC-7FB7-4BBD779A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939C26D-65D0-DD3A-04CA-B3B6F0E065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25B22F-C7D6-95DB-F3FE-C996845C8DF3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3FBC2-CC9B-5D12-1C36-4F993A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6" y="798333"/>
            <a:ext cx="5784357" cy="3411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66243-CE70-E2A0-6870-A0068D1039CE}"/>
              </a:ext>
            </a:extLst>
          </p:cNvPr>
          <p:cNvSpPr txBox="1"/>
          <p:nvPr/>
        </p:nvSpPr>
        <p:spPr>
          <a:xfrm>
            <a:off x="513426" y="4343789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1980, the incident count was significantly higher, but over the years, there has been a sharp decline in the number of incidents.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4E8CE-C0E6-E49B-E9CC-A278749DA2C9}"/>
              </a:ext>
            </a:extLst>
          </p:cNvPr>
          <p:cNvSpPr txBox="1"/>
          <p:nvPr/>
        </p:nvSpPr>
        <p:spPr>
          <a:xfrm>
            <a:off x="6262225" y="4229677"/>
            <a:ext cx="5858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and December show the highest number of incidents, while April, May, and June experience a significant drop of around 3,000 incidents.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21733-7F57-EB1B-6348-BF64AF2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25" y="798334"/>
            <a:ext cx="5784356" cy="3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7A9B-5635-5E33-BF2A-23D44DE6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83E0B96-C174-8FC4-0FAC-2B027B7E3B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unique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Conversion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35B3D4-E0DB-0FC0-A6A7-84A4A21BE40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5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205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zeitung</vt:lpstr>
      <vt:lpstr>Office Theme</vt:lpstr>
      <vt:lpstr>2_Office Theme</vt:lpstr>
      <vt:lpstr>US Highway RailRoad Crossing Accident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67</cp:revision>
  <dcterms:created xsi:type="dcterms:W3CDTF">2020-03-10T16:22:03Z</dcterms:created>
  <dcterms:modified xsi:type="dcterms:W3CDTF">2024-12-12T13:36:16Z</dcterms:modified>
</cp:coreProperties>
</file>